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tr-T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33" d="100"/>
          <a:sy n="33" d="100"/>
        </p:scale>
        <p:origin x="2154" y="24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6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2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57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85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4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2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22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00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9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8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70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4A78-20B3-46F6-917D-62723B544869}" type="datetimeFigureOut">
              <a:rPr lang="tr-TR" smtClean="0"/>
              <a:pPr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3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36207" y="545676"/>
            <a:ext cx="2088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Proje Başlığı</a:t>
            </a:r>
            <a:endParaRPr lang="tr-TR" sz="40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2836207" y="2726154"/>
            <a:ext cx="208800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Proje Çalışanları</a:t>
            </a:r>
            <a:endParaRPr lang="tr-TR" sz="2800" baseline="30000" dirty="0" smtClean="0"/>
          </a:p>
          <a:p>
            <a:pPr algn="ctr"/>
            <a:r>
              <a:rPr lang="tr-TR" sz="2800" dirty="0" smtClean="0"/>
              <a:t> </a:t>
            </a:r>
          </a:p>
          <a:p>
            <a:pPr algn="ctr"/>
            <a:r>
              <a:rPr lang="tr-TR" sz="2800" dirty="0" smtClean="0"/>
              <a:t> Sakarya Uygulamalı Bilimler Üniversitesi, Spor Bilimleri Fakültesi, Antrenörlük Eğitimi Bölümü, Sakarya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3021674" y="5943600"/>
            <a:ext cx="11700000" cy="13284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 smtClean="0"/>
              <a:t>  </a:t>
            </a:r>
            <a:endParaRPr lang="tr-TR" dirty="0"/>
          </a:p>
        </p:txBody>
      </p:sp>
      <p:grpSp>
        <p:nvGrpSpPr>
          <p:cNvPr id="12" name="Grup 11"/>
          <p:cNvGrpSpPr/>
          <p:nvPr/>
        </p:nvGrpSpPr>
        <p:grpSpPr>
          <a:xfrm>
            <a:off x="848225" y="4790775"/>
            <a:ext cx="11700000" cy="14400000"/>
            <a:chOff x="962525" y="4619326"/>
            <a:chExt cx="11700000" cy="9146277"/>
          </a:xfrm>
        </p:grpSpPr>
        <p:sp>
          <p:nvSpPr>
            <p:cNvPr id="7" name="Metin kutusu 6"/>
            <p:cNvSpPr txBox="1"/>
            <p:nvPr/>
          </p:nvSpPr>
          <p:spPr>
            <a:xfrm>
              <a:off x="962525" y="5359009"/>
              <a:ext cx="11700000" cy="84065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tr-TR" sz="4000" dirty="0" smtClean="0"/>
                <a:t>  </a:t>
              </a:r>
              <a:endParaRPr lang="tr-TR" sz="4000" dirty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sz="4000" dirty="0" smtClean="0"/>
            </a:p>
            <a:p>
              <a:pPr algn="just"/>
              <a:endParaRPr lang="tr-TR" dirty="0" smtClean="0"/>
            </a:p>
          </p:txBody>
        </p:sp>
        <p:sp>
          <p:nvSpPr>
            <p:cNvPr id="2" name="Dikdörtgen 1"/>
            <p:cNvSpPr/>
            <p:nvPr/>
          </p:nvSpPr>
          <p:spPr>
            <a:xfrm>
              <a:off x="962525" y="4619326"/>
              <a:ext cx="11700000" cy="5822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 smtClean="0"/>
                <a:t>Giriş</a:t>
              </a:r>
              <a:endParaRPr lang="tr-TR" sz="4000" dirty="0"/>
            </a:p>
          </p:txBody>
        </p:sp>
      </p:grpSp>
      <p:sp>
        <p:nvSpPr>
          <p:cNvPr id="8" name="Metin kutusu 7"/>
          <p:cNvSpPr txBox="1"/>
          <p:nvPr/>
        </p:nvSpPr>
        <p:spPr>
          <a:xfrm>
            <a:off x="933949" y="20691749"/>
            <a:ext cx="11700000" cy="10800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 smtClean="0"/>
              <a:t>  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                                                   </a:t>
            </a:r>
            <a:r>
              <a:rPr lang="tr-TR" sz="2800" dirty="0" smtClean="0"/>
              <a:t> </a:t>
            </a:r>
            <a:endParaRPr lang="tr-TR" sz="2800" dirty="0" smtClean="0"/>
          </a:p>
        </p:txBody>
      </p:sp>
      <p:sp>
        <p:nvSpPr>
          <p:cNvPr id="13" name="Dikdörtgen 12"/>
          <p:cNvSpPr>
            <a:spLocks/>
          </p:cNvSpPr>
          <p:nvPr/>
        </p:nvSpPr>
        <p:spPr>
          <a:xfrm>
            <a:off x="935794" y="19633924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Yöntem</a:t>
            </a:r>
            <a:endParaRPr lang="tr-TR" sz="4000" dirty="0"/>
          </a:p>
        </p:txBody>
      </p:sp>
      <p:grpSp>
        <p:nvGrpSpPr>
          <p:cNvPr id="3" name="Grup 2"/>
          <p:cNvGrpSpPr/>
          <p:nvPr/>
        </p:nvGrpSpPr>
        <p:grpSpPr>
          <a:xfrm>
            <a:off x="13049327" y="19633924"/>
            <a:ext cx="11700922" cy="11853165"/>
            <a:chOff x="13077902" y="16122752"/>
            <a:chExt cx="11700922" cy="11853165"/>
          </a:xfrm>
        </p:grpSpPr>
        <p:sp>
          <p:nvSpPr>
            <p:cNvPr id="10" name="Metin kutusu 9"/>
            <p:cNvSpPr txBox="1"/>
            <p:nvPr/>
          </p:nvSpPr>
          <p:spPr>
            <a:xfrm>
              <a:off x="13078824" y="17175917"/>
              <a:ext cx="11700000" cy="1080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r-TR" sz="4000" dirty="0" smtClean="0"/>
                <a:t>  </a:t>
              </a:r>
              <a:endParaRPr lang="tr-TR" sz="4000" dirty="0"/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13077902" y="16122752"/>
              <a:ext cx="11700000" cy="9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 smtClean="0"/>
                <a:t>Tartışma</a:t>
              </a:r>
              <a:endParaRPr lang="tr-TR" sz="4000" dirty="0"/>
            </a:p>
          </p:txBody>
        </p:sp>
      </p:grpSp>
      <p:sp>
        <p:nvSpPr>
          <p:cNvPr id="15" name="Dikdörtgen 14"/>
          <p:cNvSpPr/>
          <p:nvPr/>
        </p:nvSpPr>
        <p:spPr>
          <a:xfrm>
            <a:off x="13050249" y="4791030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Bulgular</a:t>
            </a:r>
            <a:endParaRPr lang="tr-TR" sz="40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13050250" y="34074988"/>
            <a:ext cx="1164656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800" dirty="0"/>
              <a:t> </a:t>
            </a:r>
            <a:endParaRPr lang="tr-TR" sz="1800" dirty="0" smtClean="0"/>
          </a:p>
          <a:p>
            <a:pPr marL="434850" indent="-434850">
              <a:buFont typeface="+mj-lt"/>
              <a:buAutoNum type="arabicPeriod"/>
            </a:pPr>
            <a:r>
              <a:rPr lang="tr-TR" sz="1800" dirty="0" smtClean="0"/>
              <a:t> </a:t>
            </a:r>
            <a:endParaRPr lang="tr-TR" sz="1800" dirty="0"/>
          </a:p>
          <a:p>
            <a:pPr marL="434850" indent="-434850">
              <a:buFont typeface="+mj-lt"/>
              <a:buAutoNum type="arabicPeriod"/>
            </a:pPr>
            <a:r>
              <a:rPr lang="tr-TR" sz="1800" dirty="0"/>
              <a:t> </a:t>
            </a:r>
            <a:endParaRPr lang="tr-TR" sz="1800" dirty="0"/>
          </a:p>
        </p:txBody>
      </p:sp>
      <p:sp>
        <p:nvSpPr>
          <p:cNvPr id="22" name="Dikdörtgen 21"/>
          <p:cNvSpPr/>
          <p:nvPr/>
        </p:nvSpPr>
        <p:spPr>
          <a:xfrm>
            <a:off x="13050251" y="33170632"/>
            <a:ext cx="11646569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Kaynaklar</a:t>
            </a:r>
            <a:endParaRPr lang="tr-TR" sz="4000" dirty="0"/>
          </a:p>
        </p:txBody>
      </p:sp>
      <p:pic>
        <p:nvPicPr>
          <p:cNvPr id="1026" name="Picture 2" descr="https://www.subu.edu.tr/timthumb.php?src=https://www.subu.edu.tr/sites/subu.edu.tr/image/SUBU_LOGO_3.png&amp;w=8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5" y="492859"/>
            <a:ext cx="3227705" cy="320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Metin kutusu 24"/>
          <p:cNvSpPr txBox="1"/>
          <p:nvPr/>
        </p:nvSpPr>
        <p:spPr>
          <a:xfrm>
            <a:off x="905375" y="33399231"/>
            <a:ext cx="11646569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r-TR" sz="2800" dirty="0" smtClean="0"/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Sakarya </a:t>
            </a:r>
            <a:r>
              <a:rPr lang="tr-TR" sz="2800" dirty="0"/>
              <a:t>Uygulamalı Bilimler Üniversitesi, Spor Bilimleri Fakültesi </a:t>
            </a:r>
          </a:p>
          <a:p>
            <a:pPr algn="ctr"/>
            <a:r>
              <a:rPr lang="tr-TR" sz="2800" dirty="0" smtClean="0"/>
              <a:t>2021-2022 </a:t>
            </a:r>
            <a:r>
              <a:rPr lang="tr-TR" sz="2800" dirty="0"/>
              <a:t>Öğretim Yılı Bitime Projesi 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2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46</Words>
  <Application>Microsoft Office PowerPoint</Application>
  <PresentationFormat>Özel</PresentationFormat>
  <Paragraphs>36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SUBU</cp:lastModifiedBy>
  <cp:revision>43</cp:revision>
  <dcterms:created xsi:type="dcterms:W3CDTF">2014-05-21T09:38:24Z</dcterms:created>
  <dcterms:modified xsi:type="dcterms:W3CDTF">2022-04-19T13:56:07Z</dcterms:modified>
</cp:coreProperties>
</file>