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5199975" cy="35999738"/>
  <p:notesSz cx="6858000" cy="9144000"/>
  <p:defaultTextStyle>
    <a:defPPr>
      <a:defRPr lang="tr-TR"/>
    </a:defPPr>
    <a:lvl1pPr marL="0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1pPr>
    <a:lvl2pPr marL="1382344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2pPr>
    <a:lvl3pPr marL="2764688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3pPr>
    <a:lvl4pPr marL="4147033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4pPr>
    <a:lvl5pPr marL="5529377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5pPr>
    <a:lvl6pPr marL="6911721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6pPr>
    <a:lvl7pPr marL="8294065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7pPr>
    <a:lvl8pPr marL="9676409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8pPr>
    <a:lvl9pPr marL="11058754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8">
          <p15:clr>
            <a:srgbClr val="A4A3A4"/>
          </p15:clr>
        </p15:guide>
        <p15:guide id="2" pos="7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25" d="100"/>
          <a:sy n="25" d="100"/>
        </p:scale>
        <p:origin x="1536" y="18"/>
      </p:cViewPr>
      <p:guideLst>
        <p:guide orient="horz" pos="11338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368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9284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4570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085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0411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3.06.2024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24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3.06.2024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722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3.06.2024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00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3.06.2024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292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3.06.2024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489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3.06.2024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670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34A78-20B3-46F6-917D-62723B544869}" type="datetimeFigureOut">
              <a:rPr lang="tr-TR" smtClean="0"/>
              <a:pPr/>
              <a:t>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138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836207" y="545676"/>
            <a:ext cx="20880000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4000" dirty="0" smtClean="0"/>
              <a:t>Proje Başlığı</a:t>
            </a:r>
            <a:endParaRPr lang="tr-TR" sz="40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2836207" y="2726154"/>
            <a:ext cx="20880000" cy="13849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/>
              <a:t>Proje Çalışanları</a:t>
            </a:r>
            <a:endParaRPr lang="tr-TR" sz="2800" baseline="30000" dirty="0" smtClean="0"/>
          </a:p>
          <a:p>
            <a:pPr algn="ctr"/>
            <a:r>
              <a:rPr lang="tr-TR" sz="2800" dirty="0" smtClean="0"/>
              <a:t> </a:t>
            </a:r>
          </a:p>
          <a:p>
            <a:pPr algn="ctr"/>
            <a:r>
              <a:rPr lang="tr-TR" sz="2800" dirty="0" smtClean="0"/>
              <a:t> Sakarya Uygulamalı Bilimler Üniversitesi, Spor Bilimleri Fakültesi, Antrenörlük Eğitimi Bölümü, Sakarya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13021674" y="5943600"/>
            <a:ext cx="11700000" cy="132840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4000" dirty="0" smtClean="0"/>
              <a:t>  </a:t>
            </a:r>
            <a:endParaRPr lang="tr-TR" dirty="0"/>
          </a:p>
        </p:txBody>
      </p:sp>
      <p:grpSp>
        <p:nvGrpSpPr>
          <p:cNvPr id="12" name="Grup 11"/>
          <p:cNvGrpSpPr/>
          <p:nvPr/>
        </p:nvGrpSpPr>
        <p:grpSpPr>
          <a:xfrm>
            <a:off x="848225" y="4790775"/>
            <a:ext cx="11700000" cy="14400000"/>
            <a:chOff x="962525" y="4619326"/>
            <a:chExt cx="11700000" cy="9146277"/>
          </a:xfrm>
        </p:grpSpPr>
        <p:sp>
          <p:nvSpPr>
            <p:cNvPr id="7" name="Metin kutusu 6"/>
            <p:cNvSpPr txBox="1"/>
            <p:nvPr/>
          </p:nvSpPr>
          <p:spPr>
            <a:xfrm>
              <a:off x="962525" y="5359009"/>
              <a:ext cx="11700000" cy="84065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just"/>
              <a:r>
                <a:rPr lang="tr-TR" sz="4000" dirty="0" smtClean="0"/>
                <a:t>  </a:t>
              </a:r>
              <a:endParaRPr lang="tr-TR" sz="4000" dirty="0"/>
            </a:p>
            <a:p>
              <a:pPr algn="just"/>
              <a:endParaRPr lang="tr-TR" sz="4000" dirty="0" smtClean="0"/>
            </a:p>
            <a:p>
              <a:pPr algn="just"/>
              <a:endParaRPr lang="tr-TR" sz="4000" dirty="0" smtClean="0"/>
            </a:p>
            <a:p>
              <a:pPr algn="just"/>
              <a:endParaRPr lang="tr-TR" sz="4000" dirty="0" smtClean="0"/>
            </a:p>
            <a:p>
              <a:pPr algn="just"/>
              <a:endParaRPr lang="tr-TR" sz="4000" dirty="0"/>
            </a:p>
            <a:p>
              <a:pPr algn="just"/>
              <a:endParaRPr lang="tr-TR" sz="4000" dirty="0" smtClean="0"/>
            </a:p>
            <a:p>
              <a:pPr algn="just"/>
              <a:endParaRPr lang="tr-TR" sz="4000" dirty="0" smtClean="0"/>
            </a:p>
            <a:p>
              <a:pPr algn="just"/>
              <a:endParaRPr lang="tr-TR" sz="4000" dirty="0" smtClean="0"/>
            </a:p>
            <a:p>
              <a:pPr algn="just"/>
              <a:endParaRPr lang="tr-TR" dirty="0" smtClean="0"/>
            </a:p>
          </p:txBody>
        </p:sp>
        <p:sp>
          <p:nvSpPr>
            <p:cNvPr id="2" name="Dikdörtgen 1"/>
            <p:cNvSpPr/>
            <p:nvPr/>
          </p:nvSpPr>
          <p:spPr>
            <a:xfrm>
              <a:off x="962525" y="4619326"/>
              <a:ext cx="11700000" cy="58220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4000" dirty="0" smtClean="0"/>
                <a:t>Giriş</a:t>
              </a:r>
              <a:endParaRPr lang="tr-TR" sz="4000" dirty="0"/>
            </a:p>
          </p:txBody>
        </p:sp>
      </p:grpSp>
      <p:sp>
        <p:nvSpPr>
          <p:cNvPr id="8" name="Metin kutusu 7"/>
          <p:cNvSpPr txBox="1"/>
          <p:nvPr/>
        </p:nvSpPr>
        <p:spPr>
          <a:xfrm>
            <a:off x="933949" y="20691749"/>
            <a:ext cx="11700000" cy="108000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4000" dirty="0" smtClean="0"/>
              <a:t>  </a:t>
            </a:r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                                                      </a:t>
            </a:r>
          </a:p>
        </p:txBody>
      </p:sp>
      <p:sp>
        <p:nvSpPr>
          <p:cNvPr id="13" name="Dikdörtgen 12"/>
          <p:cNvSpPr>
            <a:spLocks/>
          </p:cNvSpPr>
          <p:nvPr/>
        </p:nvSpPr>
        <p:spPr>
          <a:xfrm>
            <a:off x="935794" y="19633924"/>
            <a:ext cx="11700000" cy="9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 smtClean="0"/>
              <a:t>Yöntem</a:t>
            </a:r>
            <a:endParaRPr lang="tr-TR" sz="4000" dirty="0"/>
          </a:p>
        </p:txBody>
      </p:sp>
      <p:grpSp>
        <p:nvGrpSpPr>
          <p:cNvPr id="3" name="Grup 2"/>
          <p:cNvGrpSpPr/>
          <p:nvPr/>
        </p:nvGrpSpPr>
        <p:grpSpPr>
          <a:xfrm>
            <a:off x="13049327" y="19633924"/>
            <a:ext cx="11700922" cy="11853165"/>
            <a:chOff x="13077902" y="16122752"/>
            <a:chExt cx="11700922" cy="11853165"/>
          </a:xfrm>
        </p:grpSpPr>
        <p:sp>
          <p:nvSpPr>
            <p:cNvPr id="10" name="Metin kutusu 9"/>
            <p:cNvSpPr txBox="1"/>
            <p:nvPr/>
          </p:nvSpPr>
          <p:spPr>
            <a:xfrm>
              <a:off x="13078824" y="17175917"/>
              <a:ext cx="11700000" cy="1080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tr-TR" sz="4000" dirty="0" smtClean="0"/>
                <a:t>  </a:t>
              </a:r>
              <a:endParaRPr lang="tr-TR" sz="4000" dirty="0"/>
            </a:p>
          </p:txBody>
        </p:sp>
        <p:sp>
          <p:nvSpPr>
            <p:cNvPr id="14" name="Dikdörtgen 13"/>
            <p:cNvSpPr/>
            <p:nvPr/>
          </p:nvSpPr>
          <p:spPr>
            <a:xfrm>
              <a:off x="13077902" y="16122752"/>
              <a:ext cx="11700000" cy="90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4000" dirty="0" smtClean="0"/>
                <a:t>Tartışma</a:t>
              </a:r>
              <a:endParaRPr lang="tr-TR" sz="4000" dirty="0"/>
            </a:p>
          </p:txBody>
        </p:sp>
      </p:grpSp>
      <p:sp>
        <p:nvSpPr>
          <p:cNvPr id="15" name="Dikdörtgen 14"/>
          <p:cNvSpPr/>
          <p:nvPr/>
        </p:nvSpPr>
        <p:spPr>
          <a:xfrm>
            <a:off x="13050249" y="4791030"/>
            <a:ext cx="11700000" cy="9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 smtClean="0"/>
              <a:t>Bulgular</a:t>
            </a:r>
            <a:endParaRPr lang="tr-TR" sz="4000" dirty="0"/>
          </a:p>
        </p:txBody>
      </p:sp>
      <p:sp>
        <p:nvSpPr>
          <p:cNvPr id="21" name="Metin kutusu 20"/>
          <p:cNvSpPr txBox="1"/>
          <p:nvPr/>
        </p:nvSpPr>
        <p:spPr>
          <a:xfrm>
            <a:off x="13050250" y="34074988"/>
            <a:ext cx="11646569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34850" indent="-434850">
              <a:buFont typeface="+mj-lt"/>
              <a:buAutoNum type="arabicPeriod"/>
            </a:pPr>
            <a:r>
              <a:rPr lang="en-US" sz="1800" dirty="0"/>
              <a:t> </a:t>
            </a:r>
            <a:endParaRPr lang="tr-TR" sz="1800" dirty="0" smtClean="0"/>
          </a:p>
          <a:p>
            <a:pPr marL="434850" indent="-434850">
              <a:buFont typeface="+mj-lt"/>
              <a:buAutoNum type="arabicPeriod"/>
            </a:pPr>
            <a:r>
              <a:rPr lang="tr-TR" sz="1800" dirty="0" smtClean="0"/>
              <a:t> </a:t>
            </a:r>
            <a:endParaRPr lang="tr-TR" sz="1800" dirty="0"/>
          </a:p>
          <a:p>
            <a:pPr marL="434850" indent="-434850">
              <a:buFont typeface="+mj-lt"/>
              <a:buAutoNum type="arabicPeriod"/>
            </a:pPr>
            <a:r>
              <a:rPr lang="tr-TR" sz="1800" dirty="0"/>
              <a:t> </a:t>
            </a:r>
          </a:p>
        </p:txBody>
      </p:sp>
      <p:sp>
        <p:nvSpPr>
          <p:cNvPr id="22" name="Dikdörtgen 21"/>
          <p:cNvSpPr/>
          <p:nvPr/>
        </p:nvSpPr>
        <p:spPr>
          <a:xfrm>
            <a:off x="13050251" y="33170632"/>
            <a:ext cx="11646569" cy="9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 smtClean="0"/>
              <a:t>Kaynaklar</a:t>
            </a:r>
            <a:endParaRPr lang="tr-TR" sz="4000" dirty="0"/>
          </a:p>
        </p:txBody>
      </p:sp>
      <p:sp>
        <p:nvSpPr>
          <p:cNvPr id="25" name="Metin kutusu 24"/>
          <p:cNvSpPr txBox="1"/>
          <p:nvPr/>
        </p:nvSpPr>
        <p:spPr>
          <a:xfrm>
            <a:off x="905375" y="33399231"/>
            <a:ext cx="11646569" cy="224676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tr-TR" sz="2800" dirty="0" smtClean="0"/>
          </a:p>
          <a:p>
            <a:pPr algn="ctr"/>
            <a:endParaRPr lang="tr-TR" sz="2800" dirty="0"/>
          </a:p>
          <a:p>
            <a:pPr algn="ctr"/>
            <a:r>
              <a:rPr lang="tr-TR" sz="2800" dirty="0" smtClean="0"/>
              <a:t>Sakarya </a:t>
            </a:r>
            <a:r>
              <a:rPr lang="tr-TR" sz="2800" dirty="0"/>
              <a:t>Uygulamalı Bilimler Üniversitesi, Spor Bilimleri Fakültesi </a:t>
            </a:r>
          </a:p>
          <a:p>
            <a:pPr algn="ctr"/>
            <a:r>
              <a:rPr lang="tr-TR" sz="2800" dirty="0" smtClean="0"/>
              <a:t>2021-2022 </a:t>
            </a:r>
            <a:r>
              <a:rPr lang="tr-TR" sz="2800" dirty="0"/>
              <a:t>Öğretim Yılı Bitime Projesi </a:t>
            </a:r>
            <a:r>
              <a:rPr lang="en-US" sz="2800" dirty="0" smtClean="0"/>
              <a:t> </a:t>
            </a:r>
            <a:endParaRPr lang="tr-TR" sz="2800" dirty="0" smtClean="0"/>
          </a:p>
          <a:p>
            <a:pPr algn="ctr"/>
            <a:endParaRPr lang="en-US" sz="2800" dirty="0"/>
          </a:p>
        </p:txBody>
      </p:sp>
      <p:pic>
        <p:nvPicPr>
          <p:cNvPr id="4" name="Picture 2" descr="SUBÜ Logo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01" y="1225775"/>
            <a:ext cx="8771900" cy="1876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429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790</TotalTime>
  <Words>46</Words>
  <Application>Microsoft Office PowerPoint</Application>
  <PresentationFormat>Özel</PresentationFormat>
  <Paragraphs>36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SAU</dc:creator>
  <cp:lastModifiedBy>SUBU</cp:lastModifiedBy>
  <cp:revision>44</cp:revision>
  <dcterms:created xsi:type="dcterms:W3CDTF">2014-05-21T09:38:24Z</dcterms:created>
  <dcterms:modified xsi:type="dcterms:W3CDTF">2024-06-03T12:10:54Z</dcterms:modified>
</cp:coreProperties>
</file>